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aughlin, Jessica M" userId="f38dca57-a9a9-4f25-b4ee-a00be390a56a" providerId="ADAL" clId="{808CAC32-F450-41AE-B960-7CE229D89BA7}"/>
    <pc:docChg chg="addSld modSld">
      <pc:chgData name="McLaughlin, Jessica M" userId="f38dca57-a9a9-4f25-b4ee-a00be390a56a" providerId="ADAL" clId="{808CAC32-F450-41AE-B960-7CE229D89BA7}" dt="2024-02-16T13:42:32.834" v="14" actId="1076"/>
      <pc:docMkLst>
        <pc:docMk/>
      </pc:docMkLst>
      <pc:sldChg chg="addSp modSp new mod">
        <pc:chgData name="McLaughlin, Jessica M" userId="f38dca57-a9a9-4f25-b4ee-a00be390a56a" providerId="ADAL" clId="{808CAC32-F450-41AE-B960-7CE229D89BA7}" dt="2024-02-16T13:42:32.834" v="14" actId="1076"/>
        <pc:sldMkLst>
          <pc:docMk/>
          <pc:sldMk cId="921523202" sldId="258"/>
        </pc:sldMkLst>
        <pc:picChg chg="add mod">
          <ac:chgData name="McLaughlin, Jessica M" userId="f38dca57-a9a9-4f25-b4ee-a00be390a56a" providerId="ADAL" clId="{808CAC32-F450-41AE-B960-7CE229D89BA7}" dt="2024-02-16T13:42:24.382" v="11" actId="14100"/>
          <ac:picMkLst>
            <pc:docMk/>
            <pc:sldMk cId="921523202" sldId="258"/>
            <ac:picMk id="3" creationId="{C094E5E3-5F58-98FC-3407-322CE62079A4}"/>
          </ac:picMkLst>
        </pc:picChg>
        <pc:picChg chg="add mod">
          <ac:chgData name="McLaughlin, Jessica M" userId="f38dca57-a9a9-4f25-b4ee-a00be390a56a" providerId="ADAL" clId="{808CAC32-F450-41AE-B960-7CE229D89BA7}" dt="2024-02-16T13:42:32.834" v="14" actId="1076"/>
          <ac:picMkLst>
            <pc:docMk/>
            <pc:sldMk cId="921523202" sldId="258"/>
            <ac:picMk id="4" creationId="{30C7FD26-9C35-7D38-D26D-7A5BC45036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F9D4-F658-28AC-D6E9-EA7A1606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25DAE-B950-E71A-B6FE-5A715C4D7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4AC29-F8CD-9CFC-8EF7-B6641491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3CE70-8396-DDD6-3097-C500A704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7E94-03F2-D453-B2F0-DA059446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1C2C-7429-8F1A-2DC0-DD14EB75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2238D-2D9D-0A3C-425F-1EB76A127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00CF-B6BE-3E04-1AA5-C3D1A666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2D9BE-A26D-0584-3CAC-4D2743CE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0E934-1416-26E5-920A-B1479B0B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F1AC5-9435-886F-50B8-51E5E78C2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B6D08-CA10-A4BE-6968-B5CEDF774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3FB9-B7A6-FFEF-30FD-30D2B759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A57C-426A-FFA9-1F8E-A57B24A7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A09DE-3E43-F71D-0825-FE5FEAB5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4BDF-80E6-1F54-A100-C0DF5B07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1FC1E-95EB-5D5A-F3B2-88BC85F53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32FA9-1534-5859-0CAB-20E2F8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C9581-F4A1-063F-4549-AFC815E4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3B3E4-F470-6B35-5726-DB26C00E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1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AC38-C4E0-F4CF-8C1B-4DBC885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2BB06-107E-1342-BF2A-52FDC7CA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18148-29B0-FBD4-7CC6-37BDB479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95309-FDD2-78F2-DA65-679A2854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41897-35C3-EC08-5059-8E188051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3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C447-0ED1-BF24-24E2-C3437CEC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7769-B6C9-4D06-66F3-0C261B4BF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C67ED-9A7C-6C7F-3B04-023A95C84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4375E-4124-6D26-9F2F-64BD5055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870C-63CB-DAB8-B150-533938F8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97636-AE83-01A9-25BA-6DC322C2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B4E6-6C51-2591-1E88-DB85DA62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8D86-26B6-0BD4-39C9-1F6200FFB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1F681-BEC6-CBFF-2469-CDC2E3BE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B037C-133A-5848-C119-3EFD50C69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0B012-8F4D-E8B9-6B02-0B0021E72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F3B05-20F8-1CC4-2D81-A9CC5D6A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3E815-0F01-4379-8277-25F521D6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D7041-61A0-B822-4545-3C31BE9D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1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C352-17C0-F38D-08F3-E3F3C9E5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08908-9A0F-8826-B4A7-E8EAA0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26084-5850-7BC7-2991-FE997BB8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39065-125F-3314-188B-13E18E68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B8D50-7607-15B9-31B3-EF46205B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F0DA7-9DC3-14A5-4F72-704B564E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23834-D5AB-8165-610A-666B2633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F9E0-4424-63F5-6D38-5074979C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9213-75CD-3255-400F-45CD6235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112A0-7C61-1939-EBBB-B1F0A7D5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3B01A-58BC-12F1-952D-163D32E1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91C37-9B4A-1D97-9004-9CF87247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C7331-98BF-4A7F-A2E8-370E5D27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0C1D-8F04-E756-0229-BE4BD2A9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72294-9ACD-F1BE-F1B2-A571E9071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6819F-E2FD-D886-7681-3EE775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8CC9C-CB5B-B7C7-B97A-983BA228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4B2DA-FEBC-15D8-0DD3-8866A0E6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49DF8-50E6-2B1C-C6AB-005D4F7E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CF54D-52BC-2A68-EF3C-2F96AF27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D42CB-3F72-BB8D-6B8E-2B420D41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E5B50-79CB-07BC-6C89-7B36CAF15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B75B-C5FB-490C-9F4B-9385660BB7DC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CC39E-B721-C20E-80E6-20EC73366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3813-2745-94C5-1DB8-F670C396D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D828-EAC2-46F0-99E8-189076B8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64A31-CFD9-6CE7-0919-EAE9AB8F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85041"/>
            <a:ext cx="5937654" cy="6687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79456-7ABD-DC84-445B-184AF859F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44" y="93088"/>
            <a:ext cx="5937655" cy="66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37775-A48B-C6B2-ECB2-8AC0ED7F7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" y="115347"/>
            <a:ext cx="4915949" cy="6627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9E25F-22E2-883A-B189-D9756C251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72" y="252515"/>
            <a:ext cx="6026091" cy="64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4E5E3-5F58-98FC-3407-322CE6207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4" y="192947"/>
            <a:ext cx="6174332" cy="6451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7FD26-9C35-7D38-D26D-7A5BC4503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78" y="192947"/>
            <a:ext cx="5027029" cy="6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Jessica M</dc:creator>
  <cp:lastModifiedBy>McLaughlin, Jessica M</cp:lastModifiedBy>
  <cp:revision>1</cp:revision>
  <dcterms:created xsi:type="dcterms:W3CDTF">2024-02-15T14:44:31Z</dcterms:created>
  <dcterms:modified xsi:type="dcterms:W3CDTF">2024-02-16T13:42:35Z</dcterms:modified>
</cp:coreProperties>
</file>